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1"/>
    <p:restoredTop sz="94674"/>
  </p:normalViewPr>
  <p:slideViewPr>
    <p:cSldViewPr snapToGrid="0">
      <p:cViewPr varScale="1">
        <p:scale>
          <a:sx n="124" d="100"/>
          <a:sy n="124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15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16:2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16:2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16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E9423-57F2-C122-7FD6-B202CDCF6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C79483-33BE-83B1-3572-9BD2FE74C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E5322-F463-F230-5D96-F2489E21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9EF08B-5E46-ABDC-6431-35691232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DE1DCE-6D03-5BE7-E588-3D51AB0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98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3818C-098B-FC44-FE1C-399E67A7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E9B0A0-92D5-A5C3-C1DD-E41357B95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E5CA4B-BF74-D59C-7D1A-8AAB2137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C93431-459D-8D65-5BDC-B0600862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FAD2A-0375-BBC7-CD7A-9F622AF1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819B3D-3816-1C5B-5F0B-75FC3E31A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C8E6CA-0E7D-9449-7BD3-5E2CB7E9C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1100C3-5197-EB48-769B-03D85482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19D503-46F9-9968-1460-80CEF268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3374A3-B61E-CC2A-4123-63901D6E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16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E1317-8D82-5C0D-7297-9F65CB31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CA0C02-B329-C910-12F9-B2A4015C9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458316-41A1-60B3-DB7D-1BBF66D4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B28B20-813A-9A7C-A8C0-BA47F97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2A456D-D88B-9B66-1773-20FF5C9E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27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E40EC-4946-AB58-BBC8-E17EB5F5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52BF06-24A9-1281-834D-E23E2F9F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4B1B0-7EE3-89A2-2752-D97E29D5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76970C-DE48-F3EA-7EC0-5E5FCD55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6A364-1AE4-D36D-9F06-9F3F9CFA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63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3E995-909B-E35D-648C-4A7DDD2B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589491-685E-CA1D-46EA-ED9127076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62A716-7D64-1538-176B-0EE3D7BD8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6D855B-D924-2567-BB0B-148D62E5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90A8E6-E7BD-EC2E-1B86-93AEDB25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399D01-C480-314F-3EFB-07B9E34B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90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32E43-95BE-45A6-DDFD-FAF61DCB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B07A9E-1FF5-5A3F-DD88-FFCC113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68F39F-FA5E-4E59-D650-D3D1F5E0C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1EB21CD-7385-65B0-A64C-A62A94E30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676818-952A-A98A-AC40-1D9DE44A3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7E5023-30A4-FDB2-FC25-899B040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B31A12-F977-DE19-3189-3FF3D3DD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7D762E-8318-C4D7-3073-6836940E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400F9-8AD1-929D-CD3C-D2BAEC93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B5DE52-FC71-8F76-5528-A42200CC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BD9FE0-FB0B-A23B-0644-B1A185A2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6159E3-858B-F11E-A9BC-A7369ADE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5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72EF20-D25A-F2C7-474D-275DED04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4D7B6D-2DB8-DD14-8B62-C25C72A2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508C7B-3502-C0D4-EEB2-419D5E9F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7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7FD8A-A42E-E0B1-AD70-DF4CFF2E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952EE-4E08-507F-8C2D-CBCA2CCEF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E18C17-E0AF-11C1-6E5F-EA794D06B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538BB1-B779-879B-AD9B-B3F7B459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6185CF-2930-C886-18C5-350362E6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8A4803-A4F8-DC4D-58F1-15747CB7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7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5CB9B-B48C-95FB-FB21-51B8D07B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60AAA5-D003-57D3-2090-BAED1B4D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BA4D1C-DCE9-A7DE-17CB-DD46DC610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48061E-412A-3AAB-6101-8EDB8B65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A69B3-434D-973C-D00F-9C054EE0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A48327-14AC-B80B-FDF6-7BE20002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1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0472A-85B9-BE4D-F3D0-286F7B2D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9F2FE6-3CEE-C3BF-DA4E-7320FB36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27CEC1-0B69-066A-579E-56C86E9CC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BA83-9F04-8649-9035-701FF0445C4D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5C3F22-BCAF-DB4F-BE67-3EBAE010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31286B-7D17-A026-DE4C-623E2F961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E2B6-F971-444B-B14E-5353299F1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68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178F0-8743-3C5D-7FCB-2851A256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45161"/>
            <a:ext cx="11897474" cy="681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59CE3-4F82-48B3-C767-E1C4F484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2A267E-0AC7-B506-78E9-8360D39F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70" y="120721"/>
            <a:ext cx="11710059" cy="661655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BE3FE8-9E0E-ED09-4474-6D60F76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39" y="5877103"/>
            <a:ext cx="332361" cy="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3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A3E44-A538-4771-1002-7D2F71EB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A363ED-099B-3325-7414-D83E1EA53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70" y="155583"/>
            <a:ext cx="11586659" cy="6546833"/>
          </a:xfrm>
        </p:spPr>
      </p:pic>
    </p:spTree>
    <p:extLst>
      <p:ext uri="{BB962C8B-B14F-4D97-AF65-F5344CB8AC3E}">
        <p14:creationId xmlns:p14="http://schemas.microsoft.com/office/powerpoint/2010/main" val="8733833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41423-718A-E7EA-56FF-88B04C6A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34CB03-469E-141C-D929-ECB4B4D06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95" y="79714"/>
            <a:ext cx="11855209" cy="6698572"/>
          </a:xfrm>
        </p:spPr>
      </p:pic>
    </p:spTree>
    <p:extLst>
      <p:ext uri="{BB962C8B-B14F-4D97-AF65-F5344CB8AC3E}">
        <p14:creationId xmlns:p14="http://schemas.microsoft.com/office/powerpoint/2010/main" val="21700538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7162C-23A9-109D-7E81-F161F5AD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5DC33C-DE0D-922D-B544-07B9A4BA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59" y="35960"/>
            <a:ext cx="12010082" cy="6786080"/>
          </a:xfrm>
        </p:spPr>
      </p:pic>
    </p:spTree>
    <p:extLst>
      <p:ext uri="{BB962C8B-B14F-4D97-AF65-F5344CB8AC3E}">
        <p14:creationId xmlns:p14="http://schemas.microsoft.com/office/powerpoint/2010/main" val="828780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5634C-8FEE-D6EA-17D8-394339DB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9B913A-81BD-1D17-4A24-76BCB5B7D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7" y="1"/>
            <a:ext cx="12137367" cy="6858000"/>
          </a:xfrm>
        </p:spPr>
      </p:pic>
    </p:spTree>
    <p:extLst>
      <p:ext uri="{BB962C8B-B14F-4D97-AF65-F5344CB8AC3E}">
        <p14:creationId xmlns:p14="http://schemas.microsoft.com/office/powerpoint/2010/main" val="334317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5634C-8FEE-D6EA-17D8-394339DB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9B913A-81BD-1D17-4A24-76BCB5B7D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7" y="1"/>
            <a:ext cx="12137367" cy="6858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5EEE2DB-2E5C-44FA-A5E6-25F51CD3AA37}"/>
                  </a:ext>
                </a:extLst>
              </p14:cNvPr>
              <p14:cNvContentPartPr/>
              <p14:nvPr/>
            </p14:nvContentPartPr>
            <p14:xfrm>
              <a:off x="3078667" y="-42957"/>
              <a:ext cx="36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5EEE2DB-2E5C-44FA-A5E6-25F51CD3A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667" y="-519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90AEFB7-8EF5-F464-067F-BC3A8DF69C1E}"/>
                  </a:ext>
                </a:extLst>
              </p14:cNvPr>
              <p14:cNvContentPartPr/>
              <p14:nvPr/>
            </p14:nvContentPartPr>
            <p14:xfrm>
              <a:off x="2881027" y="3625083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90AEFB7-8EF5-F464-067F-BC3A8DF69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2387" y="36160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4EA95B4-9409-3D7A-7A0A-6264A7192093}"/>
                  </a:ext>
                </a:extLst>
              </p14:cNvPr>
              <p14:cNvContentPartPr/>
              <p14:nvPr/>
            </p14:nvContentPartPr>
            <p14:xfrm>
              <a:off x="3223387" y="3497283"/>
              <a:ext cx="36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4EA95B4-9409-3D7A-7A0A-6264A71920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4747" y="34886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BB34B26-F168-CDDC-6DF2-F7B10C8A8ED4}"/>
                  </a:ext>
                </a:extLst>
              </p14:cNvPr>
              <p14:cNvContentPartPr/>
              <p14:nvPr/>
            </p14:nvContentPartPr>
            <p14:xfrm>
              <a:off x="2279107" y="3799683"/>
              <a:ext cx="360" cy="36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BB34B26-F168-CDDC-6DF2-F7B10C8A8E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467" y="379104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C51BDF-01D7-800F-581E-906364AEE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" y="1327150"/>
            <a:ext cx="10833804" cy="46321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A5610B-D849-C3A6-344A-7F5AE1FCB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8956" y="5959296"/>
            <a:ext cx="284844" cy="3079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BC4664-7C40-1FC1-D574-9286BD73E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056" y="1169007"/>
            <a:ext cx="6112108" cy="50840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53F4408-BEB0-9295-EA64-D17D1F111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266" y="1169007"/>
            <a:ext cx="3169737" cy="50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21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34150-6E32-5097-3B38-38C02048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11FC8-1CA9-6681-6158-BAC893B1B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Снимок экрана 2023-12-08 в 20.07.10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8FF484-7A29-CF82-97C2-859000A0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7" y="49367"/>
            <a:ext cx="11962625" cy="675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D224D6-94A3-60E5-A69E-ACF4B6EA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033" y="5922963"/>
            <a:ext cx="359767" cy="3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28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34150-6E32-5097-3B38-38C02048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11FC8-1CA9-6681-6158-BAC893B1B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Снимок экрана 2023-12-08 в 20.07.10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8FF484-7A29-CF82-97C2-859000A0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7" y="49367"/>
            <a:ext cx="11962625" cy="67592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394E11-2A96-7A6A-6248-6320A8B0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" y="1327150"/>
            <a:ext cx="10833804" cy="46321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6E90B7-6577-7767-3D4E-007586C2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1703" y="5871492"/>
            <a:ext cx="341116" cy="368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544D72-6DC7-8252-A5D6-A99C02BD6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639" y="1327150"/>
            <a:ext cx="5092305" cy="49361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C0A9B9-BF93-DD8B-EAC5-C1400C21D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457" y="1303483"/>
            <a:ext cx="2679394" cy="49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895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8C548-48AE-51B5-E3A7-B9EB6127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9840B8-AB2E-C1AE-0479-4DF2B0FF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77" y="111627"/>
            <a:ext cx="11742246" cy="663474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655A0A-5587-F444-8F71-78F3A5CA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153" y="5882134"/>
            <a:ext cx="299199" cy="3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96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8C548-48AE-51B5-E3A7-B9EB6127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9840B8-AB2E-C1AE-0479-4DF2B0FF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77" y="111627"/>
            <a:ext cx="11742246" cy="6634745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1FF1A6-C107-49CE-82AB-750E04DF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" y="1327150"/>
            <a:ext cx="10833804" cy="4467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29A20D-D5A0-7A4E-F58B-E87E2606C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592" y="5794625"/>
            <a:ext cx="342129" cy="3698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216169-99B7-A977-0496-803FE7AB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030" y="1439861"/>
            <a:ext cx="5893963" cy="47246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D48FFE-E5E6-5BBB-A5FA-18B991E33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294" y="1400592"/>
            <a:ext cx="3143298" cy="48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943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</Words>
  <Application>Microsoft Macintosh PowerPoint</Application>
  <PresentationFormat>Широкоэкранный</PresentationFormat>
  <Paragraphs>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Тимофей Черных</dc:creator>
  <cp:lastModifiedBy>Тимофей Черных</cp:lastModifiedBy>
  <cp:revision>2</cp:revision>
  <dcterms:created xsi:type="dcterms:W3CDTF">2023-12-08T17:04:23Z</dcterms:created>
  <dcterms:modified xsi:type="dcterms:W3CDTF">2023-12-08T17:31:59Z</dcterms:modified>
</cp:coreProperties>
</file>